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88" d="100"/>
          <a:sy n="88" d="100"/>
        </p:scale>
        <p:origin x="-570"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62D6B74C-F54C-4E21-BDED-BBC5BE02AA0A}" type="datetimeFigureOut">
              <a:rPr lang="fi-FI" smtClean="0"/>
              <a:t>5.3.2020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57E9E25-B5B5-49B1-B677-EFEB70BF1754}" type="slidenum">
              <a:rPr lang="fi-FI" smtClean="0"/>
              <a:t>‹#›</a:t>
            </a:fld>
            <a:endParaRPr lang="fi-FI"/>
          </a:p>
        </p:txBody>
      </p:sp>
    </p:spTree>
    <p:extLst>
      <p:ext uri="{BB962C8B-B14F-4D97-AF65-F5344CB8AC3E}">
        <p14:creationId xmlns:p14="http://schemas.microsoft.com/office/powerpoint/2010/main" val="4275893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62D6B74C-F54C-4E21-BDED-BBC5BE02AA0A}" type="datetimeFigureOut">
              <a:rPr lang="fi-FI" smtClean="0"/>
              <a:t>5.3.2020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57E9E25-B5B5-49B1-B677-EFEB70BF1754}" type="slidenum">
              <a:rPr lang="fi-FI" smtClean="0"/>
              <a:t>‹#›</a:t>
            </a:fld>
            <a:endParaRPr lang="fi-FI"/>
          </a:p>
        </p:txBody>
      </p:sp>
    </p:spTree>
    <p:extLst>
      <p:ext uri="{BB962C8B-B14F-4D97-AF65-F5344CB8AC3E}">
        <p14:creationId xmlns:p14="http://schemas.microsoft.com/office/powerpoint/2010/main" val="311514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62D6B74C-F54C-4E21-BDED-BBC5BE02AA0A}" type="datetimeFigureOut">
              <a:rPr lang="fi-FI" smtClean="0"/>
              <a:t>5.3.2020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57E9E25-B5B5-49B1-B677-EFEB70BF1754}" type="slidenum">
              <a:rPr lang="fi-FI" smtClean="0"/>
              <a:t>‹#›</a:t>
            </a:fld>
            <a:endParaRPr lang="fi-FI"/>
          </a:p>
        </p:txBody>
      </p:sp>
    </p:spTree>
    <p:extLst>
      <p:ext uri="{BB962C8B-B14F-4D97-AF65-F5344CB8AC3E}">
        <p14:creationId xmlns:p14="http://schemas.microsoft.com/office/powerpoint/2010/main" val="404455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62D6B74C-F54C-4E21-BDED-BBC5BE02AA0A}" type="datetimeFigureOut">
              <a:rPr lang="fi-FI" smtClean="0"/>
              <a:t>5.3.2020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57E9E25-B5B5-49B1-B677-EFEB70BF1754}" type="slidenum">
              <a:rPr lang="fi-FI" smtClean="0"/>
              <a:t>‹#›</a:t>
            </a:fld>
            <a:endParaRPr lang="fi-FI"/>
          </a:p>
        </p:txBody>
      </p:sp>
    </p:spTree>
    <p:extLst>
      <p:ext uri="{BB962C8B-B14F-4D97-AF65-F5344CB8AC3E}">
        <p14:creationId xmlns:p14="http://schemas.microsoft.com/office/powerpoint/2010/main" val="752860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62D6B74C-F54C-4E21-BDED-BBC5BE02AA0A}" type="datetimeFigureOut">
              <a:rPr lang="fi-FI" smtClean="0"/>
              <a:t>5.3.2020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57E9E25-B5B5-49B1-B677-EFEB70BF1754}" type="slidenum">
              <a:rPr lang="fi-FI" smtClean="0"/>
              <a:t>‹#›</a:t>
            </a:fld>
            <a:endParaRPr lang="fi-FI"/>
          </a:p>
        </p:txBody>
      </p:sp>
    </p:spTree>
    <p:extLst>
      <p:ext uri="{BB962C8B-B14F-4D97-AF65-F5344CB8AC3E}">
        <p14:creationId xmlns:p14="http://schemas.microsoft.com/office/powerpoint/2010/main" val="3353862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62D6B74C-F54C-4E21-BDED-BBC5BE02AA0A}" type="datetimeFigureOut">
              <a:rPr lang="fi-FI" smtClean="0"/>
              <a:t>5.3.2020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57E9E25-B5B5-49B1-B677-EFEB70BF1754}" type="slidenum">
              <a:rPr lang="fi-FI" smtClean="0"/>
              <a:t>‹#›</a:t>
            </a:fld>
            <a:endParaRPr lang="fi-FI"/>
          </a:p>
        </p:txBody>
      </p:sp>
    </p:spTree>
    <p:extLst>
      <p:ext uri="{BB962C8B-B14F-4D97-AF65-F5344CB8AC3E}">
        <p14:creationId xmlns:p14="http://schemas.microsoft.com/office/powerpoint/2010/main" val="1735707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62D6B74C-F54C-4E21-BDED-BBC5BE02AA0A}" type="datetimeFigureOut">
              <a:rPr lang="fi-FI" smtClean="0"/>
              <a:t>5.3.2020</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057E9E25-B5B5-49B1-B677-EFEB70BF1754}" type="slidenum">
              <a:rPr lang="fi-FI" smtClean="0"/>
              <a:t>‹#›</a:t>
            </a:fld>
            <a:endParaRPr lang="fi-FI"/>
          </a:p>
        </p:txBody>
      </p:sp>
    </p:spTree>
    <p:extLst>
      <p:ext uri="{BB962C8B-B14F-4D97-AF65-F5344CB8AC3E}">
        <p14:creationId xmlns:p14="http://schemas.microsoft.com/office/powerpoint/2010/main" val="2435993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62D6B74C-F54C-4E21-BDED-BBC5BE02AA0A}" type="datetimeFigureOut">
              <a:rPr lang="fi-FI" smtClean="0"/>
              <a:t>5.3.2020</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057E9E25-B5B5-49B1-B677-EFEB70BF1754}" type="slidenum">
              <a:rPr lang="fi-FI" smtClean="0"/>
              <a:t>‹#›</a:t>
            </a:fld>
            <a:endParaRPr lang="fi-FI"/>
          </a:p>
        </p:txBody>
      </p:sp>
    </p:spTree>
    <p:extLst>
      <p:ext uri="{BB962C8B-B14F-4D97-AF65-F5344CB8AC3E}">
        <p14:creationId xmlns:p14="http://schemas.microsoft.com/office/powerpoint/2010/main" val="3470337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62D6B74C-F54C-4E21-BDED-BBC5BE02AA0A}" type="datetimeFigureOut">
              <a:rPr lang="fi-FI" smtClean="0"/>
              <a:t>5.3.2020</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57E9E25-B5B5-49B1-B677-EFEB70BF1754}" type="slidenum">
              <a:rPr lang="fi-FI" smtClean="0"/>
              <a:t>‹#›</a:t>
            </a:fld>
            <a:endParaRPr lang="fi-FI"/>
          </a:p>
        </p:txBody>
      </p:sp>
    </p:spTree>
    <p:extLst>
      <p:ext uri="{BB962C8B-B14F-4D97-AF65-F5344CB8AC3E}">
        <p14:creationId xmlns:p14="http://schemas.microsoft.com/office/powerpoint/2010/main" val="2134403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62D6B74C-F54C-4E21-BDED-BBC5BE02AA0A}" type="datetimeFigureOut">
              <a:rPr lang="fi-FI" smtClean="0"/>
              <a:t>5.3.2020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57E9E25-B5B5-49B1-B677-EFEB70BF1754}" type="slidenum">
              <a:rPr lang="fi-FI" smtClean="0"/>
              <a:t>‹#›</a:t>
            </a:fld>
            <a:endParaRPr lang="fi-FI"/>
          </a:p>
        </p:txBody>
      </p:sp>
    </p:spTree>
    <p:extLst>
      <p:ext uri="{BB962C8B-B14F-4D97-AF65-F5344CB8AC3E}">
        <p14:creationId xmlns:p14="http://schemas.microsoft.com/office/powerpoint/2010/main" val="2765896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62D6B74C-F54C-4E21-BDED-BBC5BE02AA0A}" type="datetimeFigureOut">
              <a:rPr lang="fi-FI" smtClean="0"/>
              <a:t>5.3.2020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57E9E25-B5B5-49B1-B677-EFEB70BF1754}" type="slidenum">
              <a:rPr lang="fi-FI" smtClean="0"/>
              <a:t>‹#›</a:t>
            </a:fld>
            <a:endParaRPr lang="fi-FI"/>
          </a:p>
        </p:txBody>
      </p:sp>
    </p:spTree>
    <p:extLst>
      <p:ext uri="{BB962C8B-B14F-4D97-AF65-F5344CB8AC3E}">
        <p14:creationId xmlns:p14="http://schemas.microsoft.com/office/powerpoint/2010/main" val="877605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D6B74C-F54C-4E21-BDED-BBC5BE02AA0A}" type="datetimeFigureOut">
              <a:rPr lang="fi-FI" smtClean="0"/>
              <a:t>5.3.2020</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7E9E25-B5B5-49B1-B677-EFEB70BF1754}" type="slidenum">
              <a:rPr lang="fi-FI" smtClean="0"/>
              <a:t>‹#›</a:t>
            </a:fld>
            <a:endParaRPr lang="fi-FI"/>
          </a:p>
        </p:txBody>
      </p:sp>
    </p:spTree>
    <p:extLst>
      <p:ext uri="{BB962C8B-B14F-4D97-AF65-F5344CB8AC3E}">
        <p14:creationId xmlns:p14="http://schemas.microsoft.com/office/powerpoint/2010/main" val="39363001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pelastuslaitokset.fi/" TargetMode="External"/><Relationship Id="rId2" Type="http://schemas.openxmlformats.org/officeDocument/2006/relationships/hyperlink" Target="http://www.vspelastus.fi/" TargetMode="External"/><Relationship Id="rId1" Type="http://schemas.openxmlformats.org/officeDocument/2006/relationships/slideLayout" Target="../slideLayouts/slideLayout2.xml"/><Relationship Id="rId4" Type="http://schemas.openxmlformats.org/officeDocument/2006/relationships/hyperlink" Target="mailto:pelastuslaitos.tapahtumat@turku.fi"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3301356"/>
          </a:xfrm>
        </p:spPr>
        <p:txBody>
          <a:bodyPr>
            <a:normAutofit fontScale="90000"/>
          </a:bodyPr>
          <a:lstStyle/>
          <a:p>
            <a:r>
              <a:rPr lang="fi-FI" dirty="0" smtClean="0"/>
              <a:t/>
            </a:r>
            <a:br>
              <a:rPr lang="fi-FI" dirty="0" smtClean="0"/>
            </a:br>
            <a:r>
              <a:rPr lang="fi-FI" dirty="0" smtClean="0"/>
              <a:t>Palotarkastaja</a:t>
            </a:r>
            <a:r>
              <a:rPr lang="fi-FI" dirty="0"/>
              <a:t/>
            </a:r>
            <a:br>
              <a:rPr lang="fi-FI" dirty="0"/>
            </a:br>
            <a:r>
              <a:rPr lang="fi-FI" dirty="0" smtClean="0"/>
              <a:t>Timo Reiman</a:t>
            </a:r>
            <a:br>
              <a:rPr lang="fi-FI" dirty="0" smtClean="0"/>
            </a:br>
            <a:r>
              <a:rPr lang="fi-FI" dirty="0" smtClean="0"/>
              <a:t>3.3.2020</a:t>
            </a:r>
            <a:br>
              <a:rPr lang="fi-FI" dirty="0" smtClean="0"/>
            </a:br>
            <a:r>
              <a:rPr lang="fi-FI" dirty="0" smtClean="0"/>
              <a:t>Yleisötapahtumaturvallisuustiimi </a:t>
            </a:r>
            <a:br>
              <a:rPr lang="fi-FI" dirty="0" smtClean="0"/>
            </a:br>
            <a:r>
              <a:rPr lang="fi-FI" dirty="0" smtClean="0"/>
              <a:t>Varsinais-Suomi</a:t>
            </a:r>
            <a:endParaRPr lang="fi-FI" dirty="0"/>
          </a:p>
        </p:txBody>
      </p:sp>
      <p:sp>
        <p:nvSpPr>
          <p:cNvPr id="3" name="Alaotsikko 2"/>
          <p:cNvSpPr>
            <a:spLocks noGrp="1"/>
          </p:cNvSpPr>
          <p:nvPr>
            <p:ph type="subTitle" idx="1"/>
          </p:nvPr>
        </p:nvSpPr>
        <p:spPr>
          <a:xfrm>
            <a:off x="1524000" y="4744994"/>
            <a:ext cx="9144000" cy="512805"/>
          </a:xfrm>
        </p:spPr>
        <p:txBody>
          <a:bodyPr/>
          <a:lstStyle/>
          <a:p>
            <a:endParaRPr lang="fi-FI" dirty="0"/>
          </a:p>
        </p:txBody>
      </p:sp>
    </p:spTree>
    <p:extLst>
      <p:ext uri="{BB962C8B-B14F-4D97-AF65-F5344CB8AC3E}">
        <p14:creationId xmlns:p14="http://schemas.microsoft.com/office/powerpoint/2010/main" val="12954078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Yleisötapahtumaturvallisuustiimi: Mitä/Kuka</a:t>
            </a:r>
            <a:endParaRPr lang="fi-FI" dirty="0"/>
          </a:p>
        </p:txBody>
      </p:sp>
      <p:sp>
        <p:nvSpPr>
          <p:cNvPr id="3" name="Sisällön paikkamerkki 2"/>
          <p:cNvSpPr>
            <a:spLocks noGrp="1"/>
          </p:cNvSpPr>
          <p:nvPr>
            <p:ph idx="1"/>
          </p:nvPr>
        </p:nvSpPr>
        <p:spPr/>
        <p:txBody>
          <a:bodyPr/>
          <a:lstStyle/>
          <a:p>
            <a:r>
              <a:rPr lang="fi-FI" dirty="0" smtClean="0"/>
              <a:t>Tiimi hoitaa kaikki yleisötilaisuuksiin liittyvät toiminnot Varsinais-Suomen alueella. Poliisin lupahallinto myös Satakunnan alueella.</a:t>
            </a:r>
          </a:p>
          <a:p>
            <a:r>
              <a:rPr lang="fi-FI" dirty="0" smtClean="0"/>
              <a:t>Tiimiin kuuluu kolme palotarkastajaa V-S pelastuslaitokselta</a:t>
            </a:r>
          </a:p>
          <a:p>
            <a:r>
              <a:rPr lang="fi-FI" dirty="0" smtClean="0"/>
              <a:t>Poliisin edustajana lupapalveluiden komisario Lounais-Suomen poliisista</a:t>
            </a:r>
          </a:p>
          <a:p>
            <a:r>
              <a:rPr lang="fi-FI" dirty="0" smtClean="0"/>
              <a:t>Ensihoidon edustaja Varsinais-Suomen sairaanhoitopiiristä</a:t>
            </a:r>
            <a:endParaRPr lang="fi-FI" dirty="0"/>
          </a:p>
        </p:txBody>
      </p:sp>
    </p:spTree>
    <p:extLst>
      <p:ext uri="{BB962C8B-B14F-4D97-AF65-F5344CB8AC3E}">
        <p14:creationId xmlns:p14="http://schemas.microsoft.com/office/powerpoint/2010/main" val="19221030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Pelastussuunnitelma: Miksi</a:t>
            </a:r>
            <a:endParaRPr lang="fi-FI" dirty="0"/>
          </a:p>
        </p:txBody>
      </p:sp>
      <p:sp>
        <p:nvSpPr>
          <p:cNvPr id="3" name="Sisällön paikkamerkki 2"/>
          <p:cNvSpPr>
            <a:spLocks noGrp="1"/>
          </p:cNvSpPr>
          <p:nvPr>
            <p:ph idx="1"/>
          </p:nvPr>
        </p:nvSpPr>
        <p:spPr/>
        <p:txBody>
          <a:bodyPr/>
          <a:lstStyle/>
          <a:p>
            <a:r>
              <a:rPr lang="fi-FI" dirty="0" smtClean="0"/>
              <a:t>Pelastuslaki velvoittaa tekemään kaikista tapahtumista joihin sisältyy merkittävä henkilö-tai paloturvallisuusriski</a:t>
            </a:r>
          </a:p>
          <a:p>
            <a:r>
              <a:rPr lang="fi-FI" dirty="0" smtClean="0"/>
              <a:t>Tilaisuuden järjestäjä laatii, ei kiinteistön haltija/omistaja</a:t>
            </a:r>
          </a:p>
          <a:p>
            <a:r>
              <a:rPr lang="fi-FI" dirty="0" smtClean="0"/>
              <a:t>Laaditaan tapahtumaa varten ei viranomaisia varten, on tapahtuman työkalu onnettomuuden sattuessa ja niihin varautuessa.</a:t>
            </a:r>
            <a:endParaRPr lang="fi-FI" dirty="0"/>
          </a:p>
        </p:txBody>
      </p:sp>
    </p:spTree>
    <p:extLst>
      <p:ext uri="{BB962C8B-B14F-4D97-AF65-F5344CB8AC3E}">
        <p14:creationId xmlns:p14="http://schemas.microsoft.com/office/powerpoint/2010/main" val="8658106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p:cNvSpPr>
            <a:spLocks noGrp="1"/>
          </p:cNvSpPr>
          <p:nvPr>
            <p:ph type="title"/>
          </p:nvPr>
        </p:nvSpPr>
        <p:spPr/>
        <p:txBody>
          <a:bodyPr/>
          <a:lstStyle/>
          <a:p>
            <a:r>
              <a:rPr lang="fi-FI" dirty="0" smtClean="0"/>
              <a:t>Pelastussuunnitelma yleisötilaisuuteen: Mistä/Miten</a:t>
            </a:r>
            <a:endParaRPr lang="fi-FI" dirty="0"/>
          </a:p>
        </p:txBody>
      </p:sp>
      <p:sp>
        <p:nvSpPr>
          <p:cNvPr id="6" name="Sisällön paikkamerkki 5"/>
          <p:cNvSpPr>
            <a:spLocks noGrp="1"/>
          </p:cNvSpPr>
          <p:nvPr>
            <p:ph idx="1"/>
          </p:nvPr>
        </p:nvSpPr>
        <p:spPr/>
        <p:txBody>
          <a:bodyPr>
            <a:normAutofit fontScale="92500" lnSpcReduction="20000"/>
          </a:bodyPr>
          <a:lstStyle/>
          <a:p>
            <a:r>
              <a:rPr lang="fi-FI" dirty="0" smtClean="0"/>
              <a:t>Lomakepohja löytyy </a:t>
            </a:r>
            <a:r>
              <a:rPr lang="fi-FI" dirty="0" smtClean="0">
                <a:hlinkClick r:id="rId2"/>
              </a:rPr>
              <a:t>www.vspelastus.fi</a:t>
            </a:r>
            <a:r>
              <a:rPr lang="fi-FI" dirty="0" smtClean="0"/>
              <a:t> sivuilta tai </a:t>
            </a:r>
            <a:r>
              <a:rPr lang="fi-FI" dirty="0" smtClean="0">
                <a:hlinkClick r:id="rId3"/>
              </a:rPr>
              <a:t>www.pelastuslaitokset.fi</a:t>
            </a:r>
            <a:r>
              <a:rPr lang="fi-FI" dirty="0" smtClean="0"/>
              <a:t> sivuilta</a:t>
            </a:r>
          </a:p>
          <a:p>
            <a:r>
              <a:rPr lang="fi-FI" dirty="0" smtClean="0"/>
              <a:t>Mielellään sähköisenä ja mahdollisimman hyvin täytettynä, kysyä saa aina jos jokin askarruttaa.</a:t>
            </a:r>
          </a:p>
          <a:p>
            <a:r>
              <a:rPr lang="fi-FI" dirty="0" smtClean="0"/>
              <a:t>Lähetetään osoitteeseen </a:t>
            </a:r>
            <a:r>
              <a:rPr lang="fi-FI" dirty="0" smtClean="0">
                <a:hlinkClick r:id="rId4"/>
              </a:rPr>
              <a:t>pelastuslaitos.tapahtumat@turku.fi</a:t>
            </a:r>
            <a:r>
              <a:rPr lang="fi-FI" dirty="0" smtClean="0"/>
              <a:t> </a:t>
            </a:r>
          </a:p>
          <a:p>
            <a:r>
              <a:rPr lang="fi-FI" dirty="0" smtClean="0"/>
              <a:t>Lähetettävä 14 vrk ENNEN tapahtumaa, isot mielellään paljon ennen tapahtumaa.</a:t>
            </a:r>
          </a:p>
          <a:p>
            <a:r>
              <a:rPr lang="fi-FI" dirty="0" smtClean="0"/>
              <a:t>Isot tapahtumat yleensä pidetään valmistavia palavereja joissa sovitaan keskeisistä asioista yhdessä, jolloin kaikilla on käsitys tapahtumasta ja tapahtuman kulusta sekä luonteesta. Myös jälkipuinnit isoissa tapahtumissa tapahtuman jälkeen jossa käydään läpi tapahtuman kulku ja missä voidaan vielä parantaa. </a:t>
            </a:r>
            <a:endParaRPr lang="fi-FI" dirty="0"/>
          </a:p>
        </p:txBody>
      </p:sp>
    </p:spTree>
    <p:extLst>
      <p:ext uri="{BB962C8B-B14F-4D97-AF65-F5344CB8AC3E}">
        <p14:creationId xmlns:p14="http://schemas.microsoft.com/office/powerpoint/2010/main" val="9190628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KIITOS! Jäikö kysymyksiä?</a:t>
            </a:r>
            <a:endParaRPr lang="fi-FI" dirty="0"/>
          </a:p>
        </p:txBody>
      </p:sp>
      <p:sp>
        <p:nvSpPr>
          <p:cNvPr id="3" name="Sisällön paikkamerkki 2"/>
          <p:cNvSpPr>
            <a:spLocks noGrp="1"/>
          </p:cNvSpPr>
          <p:nvPr>
            <p:ph idx="1"/>
          </p:nvPr>
        </p:nvSpPr>
        <p:spPr/>
        <p:txBody>
          <a:bodyPr/>
          <a:lstStyle/>
          <a:p>
            <a:r>
              <a:rPr lang="fi-FI" dirty="0" smtClean="0"/>
              <a:t>Yhteystiedot palotarkastaja Timo Reiman puh:0504319539</a:t>
            </a:r>
            <a:endParaRPr lang="fi-FI" dirty="0"/>
          </a:p>
          <a:p>
            <a:r>
              <a:rPr lang="fi-FI" dirty="0"/>
              <a:t>p</a:t>
            </a:r>
            <a:r>
              <a:rPr lang="fi-FI" dirty="0" smtClean="0"/>
              <a:t>elastuslaitos.tapahtumat@turku.fi</a:t>
            </a:r>
            <a:endParaRPr lang="fi-FI" dirty="0"/>
          </a:p>
        </p:txBody>
      </p:sp>
    </p:spTree>
    <p:extLst>
      <p:ext uri="{BB962C8B-B14F-4D97-AF65-F5344CB8AC3E}">
        <p14:creationId xmlns:p14="http://schemas.microsoft.com/office/powerpoint/2010/main" val="9244077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161</Words>
  <Application>Microsoft Office PowerPoint</Application>
  <PresentationFormat>Mukautettu</PresentationFormat>
  <Paragraphs>19</Paragraphs>
  <Slides>5</Slides>
  <Notes>0</Notes>
  <HiddenSlides>0</HiddenSlides>
  <MMClips>0</MMClips>
  <ScaleCrop>false</ScaleCrop>
  <HeadingPairs>
    <vt:vector size="4" baseType="variant">
      <vt:variant>
        <vt:lpstr>Teema</vt:lpstr>
      </vt:variant>
      <vt:variant>
        <vt:i4>1</vt:i4>
      </vt:variant>
      <vt:variant>
        <vt:lpstr>Dian otsikot</vt:lpstr>
      </vt:variant>
      <vt:variant>
        <vt:i4>5</vt:i4>
      </vt:variant>
    </vt:vector>
  </HeadingPairs>
  <TitlesOfParts>
    <vt:vector size="6" baseType="lpstr">
      <vt:lpstr>Office-teema</vt:lpstr>
      <vt:lpstr> Palotarkastaja Timo Reiman 3.3.2020 Yleisötapahtumaturvallisuustiimi  Varsinais-Suomi</vt:lpstr>
      <vt:lpstr>Yleisötapahtumaturvallisuustiimi: Mitä/Kuka</vt:lpstr>
      <vt:lpstr>Pelastussuunnitelma: Miksi</vt:lpstr>
      <vt:lpstr>Pelastussuunnitelma yleisötilaisuuteen: Mistä/Miten</vt:lpstr>
      <vt:lpstr>KIITOS! Jäikö kysymyksiä?</vt:lpstr>
    </vt:vector>
  </TitlesOfParts>
  <Company>Turun kaupunki (hallinto x64)</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Timo Reiman 3.3.2020 Yleisötapahtumaturvallisuustiimi  Varsinais-Suomi</dc:title>
  <dc:creator>Reiman Timo</dc:creator>
  <cp:lastModifiedBy>tauno.linkoranta</cp:lastModifiedBy>
  <cp:revision>4</cp:revision>
  <dcterms:created xsi:type="dcterms:W3CDTF">2020-03-03T12:53:51Z</dcterms:created>
  <dcterms:modified xsi:type="dcterms:W3CDTF">2020-03-05T08:33:38Z</dcterms:modified>
</cp:coreProperties>
</file>